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  <p:sldId id="262" r:id="rId3"/>
    <p:sldId id="263" r:id="rId4"/>
    <p:sldId id="264" r:id="rId5"/>
    <p:sldId id="265" r:id="rId6"/>
    <p:sldId id="266" r:id="rId7"/>
    <p:sldId id="270" r:id="rId8"/>
    <p:sldId id="267" r:id="rId9"/>
    <p:sldId id="268" r:id="rId10"/>
  </p:sldIdLst>
  <p:sldSz cx="9144000" cy="5143500" type="screen16x9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6" d="100"/>
          <a:sy n="86" d="100"/>
        </p:scale>
        <p:origin x="-804" y="-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04310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8979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78346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129899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78526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49158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73225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8904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1910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09783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29118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69308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7204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5842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7204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7204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7204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7204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976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236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7204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72046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0</Words>
  <Application>Microsoft Office PowerPoint</Application>
  <PresentationFormat>Экран (16:9)</PresentationFormat>
  <Paragraphs>0</Paragraphs>
  <Slides>9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0" baseType="lpstr"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Ульяна</dc:creator>
  <cp:lastModifiedBy>Ульяна</cp:lastModifiedBy>
  <cp:revision>7</cp:revision>
  <dcterms:created xsi:type="dcterms:W3CDTF">2026-02-19T07:51:39Z</dcterms:created>
  <dcterms:modified xsi:type="dcterms:W3CDTF">2026-02-19T09:49:39Z</dcterms:modified>
</cp:coreProperties>
</file>

<file path=docProps/thumbnail.jpeg>
</file>